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8" r:id="rId1"/>
  </p:sldMasterIdLst>
  <p:sldIdLst>
    <p:sldId id="256" r:id="rId2"/>
    <p:sldId id="262" r:id="rId3"/>
    <p:sldId id="265" r:id="rId4"/>
    <p:sldId id="263" r:id="rId5"/>
    <p:sldId id="266" r:id="rId6"/>
    <p:sldId id="267" r:id="rId7"/>
    <p:sldId id="268" r:id="rId8"/>
    <p:sldId id="269" r:id="rId9"/>
    <p:sldId id="270" r:id="rId10"/>
    <p:sldId id="257" r:id="rId11"/>
    <p:sldId id="258" r:id="rId12"/>
    <p:sldId id="259" r:id="rId13"/>
    <p:sldId id="260" r:id="rId14"/>
    <p:sldId id="261" r:id="rId15"/>
    <p:sldId id="271" r:id="rId16"/>
    <p:sldId id="274" r:id="rId17"/>
    <p:sldId id="284" r:id="rId18"/>
    <p:sldId id="272" r:id="rId19"/>
    <p:sldId id="273" r:id="rId20"/>
    <p:sldId id="277" r:id="rId21"/>
    <p:sldId id="278" r:id="rId22"/>
    <p:sldId id="283" r:id="rId23"/>
    <p:sldId id="279" r:id="rId24"/>
    <p:sldId id="281" r:id="rId25"/>
    <p:sldId id="286" r:id="rId26"/>
    <p:sldId id="282" r:id="rId27"/>
    <p:sldId id="285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250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fr-F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7AFDD813-5519-6641-AB35-A4838C8D7836}" type="datetimeFigureOut">
              <a:rPr lang="en-US" smtClean="0"/>
              <a:t>9/23/11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E9647C1-BA51-3841-B64F-0E640A2A95A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Relationship Id="rId3" Type="http://schemas.openxmlformats.org/officeDocument/2006/relationships/image" Target="../media/image23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g"/><Relationship Id="rId3" Type="http://schemas.openxmlformats.org/officeDocument/2006/relationships/image" Target="../media/image29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3505" y="2"/>
            <a:ext cx="3644714" cy="5594985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</a:rPr>
              <a:t>Eclaireuses</a:t>
            </a:r>
            <a:r>
              <a:rPr lang="en-US" sz="4800" b="1" dirty="0" smtClean="0">
                <a:solidFill>
                  <a:schemeClr val="tx1"/>
                </a:solidFill>
              </a:rPr>
              <a:t> </a:t>
            </a:r>
            <a:r>
              <a:rPr lang="en-US" sz="4800" b="1" dirty="0" err="1">
                <a:solidFill>
                  <a:schemeClr val="tx1"/>
                </a:solidFill>
              </a:rPr>
              <a:t>E</a:t>
            </a:r>
            <a:r>
              <a:rPr lang="en-US" sz="4800" b="1" dirty="0" err="1" smtClean="0">
                <a:solidFill>
                  <a:schemeClr val="tx1"/>
                </a:solidFill>
              </a:rPr>
              <a:t>claireurs</a:t>
            </a:r>
            <a:r>
              <a:rPr lang="en-US" sz="4800" b="1" dirty="0" smtClean="0">
                <a:solidFill>
                  <a:schemeClr val="tx1"/>
                </a:solidFill>
              </a:rPr>
              <a:t> de France:</a:t>
            </a:r>
            <a:r>
              <a:rPr lang="en-US" sz="4400" b="1" dirty="0" smtClean="0">
                <a:solidFill>
                  <a:schemeClr val="tx1"/>
                </a:solidFill>
              </a:rPr>
              <a:t/>
            </a:r>
            <a:br>
              <a:rPr lang="en-US" sz="4400" b="1" dirty="0" smtClean="0">
                <a:solidFill>
                  <a:schemeClr val="tx1"/>
                </a:solidFill>
              </a:rPr>
            </a:br>
            <a:r>
              <a:rPr lang="en-US" sz="5400" dirty="0" err="1" smtClean="0">
                <a:solidFill>
                  <a:schemeClr val="tx1"/>
                </a:solidFill>
              </a:rPr>
              <a:t>une</a:t>
            </a:r>
            <a:r>
              <a:rPr lang="en-US" sz="5400" dirty="0" smtClean="0">
                <a:solidFill>
                  <a:schemeClr val="tx1"/>
                </a:solidFill>
              </a:rPr>
              <a:t> histoire de </a:t>
            </a:r>
            <a:r>
              <a:rPr lang="en-US" sz="5400" dirty="0" err="1" smtClean="0">
                <a:solidFill>
                  <a:schemeClr val="tx1"/>
                </a:solidFill>
              </a:rPr>
              <a:t>valeurs</a:t>
            </a:r>
            <a:r>
              <a:rPr lang="en-US" sz="5400" dirty="0" smtClean="0">
                <a:solidFill>
                  <a:schemeClr val="tx1"/>
                </a:solidFill>
              </a:rPr>
              <a:t> et </a:t>
            </a:r>
            <a:r>
              <a:rPr lang="en-US" sz="5400" dirty="0" err="1" smtClean="0">
                <a:solidFill>
                  <a:schemeClr val="tx1"/>
                </a:solidFill>
              </a:rPr>
              <a:t>d’amitié</a:t>
            </a:r>
            <a:endParaRPr lang="en-US" sz="5400" dirty="0">
              <a:solidFill>
                <a:schemeClr val="tx1"/>
              </a:solidFill>
            </a:endParaRPr>
          </a:p>
        </p:txBody>
      </p:sp>
      <p:pic>
        <p:nvPicPr>
          <p:cNvPr id="4" name="Picture 3" descr="j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51129"/>
            <a:ext cx="4544605" cy="3036049"/>
          </a:xfrm>
          <a:prstGeom prst="rect">
            <a:avLst/>
          </a:prstGeom>
        </p:spPr>
      </p:pic>
      <p:pic>
        <p:nvPicPr>
          <p:cNvPr id="5" name="Picture 4" descr="logo eedf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74" y="0"/>
            <a:ext cx="2540000" cy="231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3258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ragenas jeann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8" b="15488"/>
          <a:stretch>
            <a:fillRect/>
          </a:stretch>
        </p:blipFill>
        <p:spPr>
          <a:xfrm>
            <a:off x="460191" y="368092"/>
            <a:ext cx="8207370" cy="6165528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9364" y="1027664"/>
            <a:ext cx="2858869" cy="11430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Qui </a:t>
            </a:r>
            <a:r>
              <a:rPr lang="en-US" b="1" dirty="0" err="1" smtClean="0">
                <a:solidFill>
                  <a:schemeClr val="bg1"/>
                </a:solidFill>
              </a:rPr>
              <a:t>est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éclaireur</a:t>
            </a:r>
            <a:r>
              <a:rPr lang="en-US" b="1" dirty="0" smtClean="0">
                <a:solidFill>
                  <a:schemeClr val="bg1"/>
                </a:solidFill>
              </a:rPr>
              <a:t> ?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1819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hoto groupe centenair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4" b="11254"/>
          <a:stretch>
            <a:fillRect/>
          </a:stretch>
        </p:blipFill>
        <p:spPr>
          <a:xfrm>
            <a:off x="441784" y="378101"/>
            <a:ext cx="8264105" cy="6118709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784" y="456164"/>
            <a:ext cx="4123313" cy="1143000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A </a:t>
            </a:r>
            <a:r>
              <a:rPr lang="en-US" dirty="0" err="1" smtClean="0">
                <a:solidFill>
                  <a:srgbClr val="FFFFFF"/>
                </a:solidFill>
              </a:rPr>
              <a:t>mtp</a:t>
            </a:r>
            <a:r>
              <a:rPr lang="en-US" dirty="0" smtClean="0">
                <a:solidFill>
                  <a:srgbClr val="FFFFFF"/>
                </a:solidFill>
              </a:rPr>
              <a:t> 1 </a:t>
            </a:r>
            <a:r>
              <a:rPr lang="en-US" dirty="0" err="1" smtClean="0">
                <a:solidFill>
                  <a:srgbClr val="FFFFFF"/>
                </a:solidFill>
              </a:rPr>
              <a:t>pourquoi</a:t>
            </a:r>
            <a:r>
              <a:rPr lang="en-US" dirty="0" smtClean="0">
                <a:solidFill>
                  <a:srgbClr val="FFFFFF"/>
                </a:solidFill>
              </a:rPr>
              <a:t> pas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3416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utin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8" b="15488"/>
          <a:stretch>
            <a:fillRect/>
          </a:stretch>
        </p:blipFill>
        <p:spPr>
          <a:xfrm>
            <a:off x="471397" y="331283"/>
            <a:ext cx="8282445" cy="618393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97" y="365101"/>
            <a:ext cx="4314592" cy="904814"/>
          </a:xfrm>
        </p:spPr>
        <p:txBody>
          <a:bodyPr/>
          <a:lstStyle/>
          <a:p>
            <a:r>
              <a:rPr lang="en-US" dirty="0" smtClean="0">
                <a:solidFill>
                  <a:srgbClr val="FFFFFF"/>
                </a:solidFill>
              </a:rPr>
              <a:t>Les </a:t>
            </a:r>
            <a:r>
              <a:rPr lang="en-US" dirty="0" err="1" smtClean="0">
                <a:solidFill>
                  <a:srgbClr val="FFFFFF"/>
                </a:solidFill>
              </a:rPr>
              <a:t>lutins</a:t>
            </a:r>
            <a:r>
              <a:rPr lang="en-US" dirty="0" smtClean="0">
                <a:solidFill>
                  <a:srgbClr val="FFFFFF"/>
                </a:solidFill>
              </a:rPr>
              <a:t> 6-8 </a:t>
            </a:r>
            <a:r>
              <a:rPr lang="en-US" dirty="0" err="1" smtClean="0">
                <a:solidFill>
                  <a:srgbClr val="FFFFFF"/>
                </a:solidFill>
              </a:rPr>
              <a:t>ans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Picture 4" descr="petite lutin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834" y="329787"/>
            <a:ext cx="2507008" cy="188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5862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ulo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66" y="349674"/>
            <a:ext cx="8168724" cy="61287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568" y="349686"/>
            <a:ext cx="4086498" cy="1306725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Les </a:t>
            </a:r>
            <a:r>
              <a:rPr lang="en-US" dirty="0" err="1" smtClean="0">
                <a:solidFill>
                  <a:srgbClr val="FFFFFF"/>
                </a:solidFill>
              </a:rPr>
              <a:t>louveteaux</a:t>
            </a:r>
            <a:r>
              <a:rPr lang="en-US" dirty="0" smtClean="0">
                <a:solidFill>
                  <a:srgbClr val="FFFFFF"/>
                </a:solidFill>
              </a:rPr>
              <a:t> 8-11 </a:t>
            </a:r>
            <a:r>
              <a:rPr lang="en-US" dirty="0" err="1" smtClean="0">
                <a:solidFill>
                  <a:srgbClr val="FFFFFF"/>
                </a:solidFill>
              </a:rPr>
              <a:t>ans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825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éclé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8" b="15488"/>
          <a:stretch>
            <a:fillRect/>
          </a:stretch>
        </p:blipFill>
        <p:spPr>
          <a:xfrm>
            <a:off x="359065" y="238992"/>
            <a:ext cx="8354055" cy="6257817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6117" y="5387627"/>
            <a:ext cx="2657003" cy="1143000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Les </a:t>
            </a:r>
            <a:r>
              <a:rPr lang="en-US" dirty="0" err="1" smtClean="0">
                <a:solidFill>
                  <a:schemeClr val="tx1"/>
                </a:solidFill>
              </a:rPr>
              <a:t>éclés</a:t>
            </a:r>
            <a:r>
              <a:rPr lang="en-US" dirty="0" smtClean="0">
                <a:solidFill>
                  <a:schemeClr val="tx1"/>
                </a:solidFill>
              </a:rPr>
              <a:t> 12-15 </a:t>
            </a:r>
            <a:r>
              <a:rPr lang="en-US" dirty="0" err="1" smtClean="0">
                <a:solidFill>
                  <a:schemeClr val="tx1"/>
                </a:solidFill>
              </a:rPr>
              <a:t>ans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9423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iné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8" b="15488"/>
          <a:stretch>
            <a:fillRect/>
          </a:stretch>
        </p:blipFill>
        <p:spPr>
          <a:xfrm>
            <a:off x="533822" y="284234"/>
            <a:ext cx="8160036" cy="624938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822" y="585955"/>
            <a:ext cx="3773568" cy="1401738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Les </a:t>
            </a:r>
            <a:r>
              <a:rPr lang="en-US" dirty="0" err="1" smtClean="0">
                <a:solidFill>
                  <a:schemeClr val="bg1"/>
                </a:solidFill>
              </a:rPr>
              <a:t>ainés</a:t>
            </a:r>
            <a:r>
              <a:rPr lang="en-US" dirty="0" smtClean="0">
                <a:solidFill>
                  <a:schemeClr val="bg1"/>
                </a:solidFill>
              </a:rPr>
              <a:t> 16-17-18 </a:t>
            </a:r>
            <a:r>
              <a:rPr lang="en-US" dirty="0" err="1" smtClean="0">
                <a:solidFill>
                  <a:schemeClr val="bg1"/>
                </a:solidFill>
              </a:rPr>
              <a:t>ans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2671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spons foular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55" y="368300"/>
            <a:ext cx="8237866" cy="6108700"/>
          </a:xfrm>
          <a:prstGeom prst="rect">
            <a:avLst/>
          </a:prstGeom>
        </p:spPr>
      </p:pic>
      <p:pic>
        <p:nvPicPr>
          <p:cNvPr id="4" name="Content Placeholder 3" descr="respons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8" b="15488"/>
          <a:stretch>
            <a:fillRect/>
          </a:stretch>
        </p:blipFill>
        <p:spPr>
          <a:xfrm>
            <a:off x="5804902" y="280746"/>
            <a:ext cx="2905819" cy="1504497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854" y="368300"/>
            <a:ext cx="4331543" cy="1143000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Les </a:t>
            </a:r>
            <a:r>
              <a:rPr lang="en-US" dirty="0" err="1" smtClean="0">
                <a:solidFill>
                  <a:schemeClr val="bg1"/>
                </a:solidFill>
              </a:rPr>
              <a:t>responsables</a:t>
            </a:r>
            <a:r>
              <a:rPr lang="en-US" dirty="0" smtClean="0">
                <a:solidFill>
                  <a:schemeClr val="bg1"/>
                </a:solidFill>
              </a:rPr>
              <a:t> 17 </a:t>
            </a:r>
            <a:r>
              <a:rPr lang="en-US" dirty="0" err="1" smtClean="0">
                <a:solidFill>
                  <a:schemeClr val="bg1"/>
                </a:solidFill>
              </a:rPr>
              <a:t>ans</a:t>
            </a:r>
            <a:r>
              <a:rPr lang="en-US" dirty="0" smtClean="0">
                <a:solidFill>
                  <a:schemeClr val="bg1"/>
                </a:solidFill>
              </a:rPr>
              <a:t> et plus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793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valeur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1" b="7931"/>
          <a:stretch>
            <a:fillRect/>
          </a:stretch>
        </p:blipFill>
        <p:spPr>
          <a:xfrm>
            <a:off x="472854" y="404900"/>
            <a:ext cx="8202320" cy="609191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854" y="404900"/>
            <a:ext cx="3558421" cy="1143000"/>
          </a:xfrm>
        </p:spPr>
        <p:txBody>
          <a:bodyPr>
            <a:noAutofit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Quelles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sont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nos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valeurs</a:t>
            </a:r>
            <a:r>
              <a:rPr lang="en-US" dirty="0" smtClean="0">
                <a:solidFill>
                  <a:schemeClr val="tx1"/>
                </a:solidFill>
              </a:rPr>
              <a:t> ?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2335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ario laicité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90" y="368300"/>
            <a:ext cx="8209813" cy="6108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25756"/>
            <a:ext cx="2877339" cy="1397672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La </a:t>
            </a:r>
            <a:r>
              <a:rPr lang="en-US" dirty="0" err="1" smtClean="0">
                <a:solidFill>
                  <a:schemeClr val="bg1"/>
                </a:solidFill>
              </a:rPr>
              <a:t>laicité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121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outon ec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7" b="30587"/>
          <a:stretch>
            <a:fillRect/>
          </a:stretch>
        </p:blipFill>
        <p:spPr>
          <a:xfrm>
            <a:off x="472855" y="262341"/>
            <a:ext cx="8202320" cy="6271279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854" y="5223905"/>
            <a:ext cx="4791733" cy="1143000"/>
          </a:xfrm>
        </p:spPr>
        <p:txBody>
          <a:bodyPr>
            <a:noAutofit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L’écocitoyenneté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40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 educat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70" y="404901"/>
            <a:ext cx="8122546" cy="60919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870" y="404900"/>
            <a:ext cx="5141480" cy="82820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Le co-</a:t>
            </a:r>
            <a:r>
              <a:rPr lang="en-US" dirty="0" err="1" smtClean="0">
                <a:solidFill>
                  <a:srgbClr val="000000"/>
                </a:solidFill>
              </a:rPr>
              <a:t>éducation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9650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49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28" y="349688"/>
            <a:ext cx="8294322" cy="62207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3428" y="349688"/>
            <a:ext cx="3390140" cy="791395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La </a:t>
            </a:r>
            <a:r>
              <a:rPr lang="en-US" dirty="0" err="1" smtClean="0">
                <a:solidFill>
                  <a:schemeClr val="tx1"/>
                </a:solidFill>
              </a:rPr>
              <a:t>solidarité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570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emocrati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00" b="15500"/>
          <a:stretch>
            <a:fillRect/>
          </a:stretch>
        </p:blipFill>
        <p:spPr>
          <a:xfrm>
            <a:off x="436039" y="287343"/>
            <a:ext cx="8260671" cy="622787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274" y="0"/>
            <a:ext cx="3981798" cy="114300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La </a:t>
            </a:r>
            <a:r>
              <a:rPr lang="en-US" dirty="0" err="1" smtClean="0">
                <a:solidFill>
                  <a:srgbClr val="000000"/>
                </a:solidFill>
              </a:rPr>
              <a:t>démocratie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7167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tuccada 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90" y="368300"/>
            <a:ext cx="8191405" cy="6108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9365" y="368300"/>
            <a:ext cx="3442229" cy="1343324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Que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faisons</a:t>
            </a:r>
            <a:r>
              <a:rPr lang="en-US" dirty="0" smtClean="0">
                <a:solidFill>
                  <a:schemeClr val="bg1"/>
                </a:solidFill>
              </a:rPr>
              <a:t>-nous ?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001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3696" y="736182"/>
            <a:ext cx="3571084" cy="5742224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Sorties le </a:t>
            </a:r>
            <a:r>
              <a:rPr lang="en-US" sz="4400" dirty="0" err="1" smtClean="0"/>
              <a:t>dimanche</a:t>
            </a:r>
            <a:r>
              <a:rPr lang="en-US" sz="4400" dirty="0" smtClean="0"/>
              <a:t> et week end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Chaque</a:t>
            </a:r>
            <a:r>
              <a:rPr lang="en-US" dirty="0" smtClean="0"/>
              <a:t> </a:t>
            </a:r>
            <a:r>
              <a:rPr lang="en-US" dirty="0" err="1" smtClean="0"/>
              <a:t>mois</a:t>
            </a:r>
            <a:r>
              <a:rPr lang="en-US" dirty="0" smtClean="0"/>
              <a:t>, les </a:t>
            </a:r>
            <a:r>
              <a:rPr lang="en-US" dirty="0" err="1" smtClean="0"/>
              <a:t>éclés</a:t>
            </a:r>
            <a:r>
              <a:rPr lang="en-US" dirty="0" smtClean="0"/>
              <a:t> </a:t>
            </a:r>
            <a:r>
              <a:rPr lang="en-US" dirty="0" err="1" smtClean="0"/>
              <a:t>sortent</a:t>
            </a:r>
            <a:r>
              <a:rPr lang="en-US" dirty="0" smtClean="0"/>
              <a:t> un </a:t>
            </a:r>
            <a:r>
              <a:rPr lang="en-US" dirty="0" err="1" smtClean="0"/>
              <a:t>dimanche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un week end</a:t>
            </a:r>
            <a:endParaRPr lang="en-US" dirty="0"/>
          </a:p>
        </p:txBody>
      </p:sp>
      <p:pic>
        <p:nvPicPr>
          <p:cNvPr id="4" name="Picture 3" descr="louveteau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66" y="374899"/>
            <a:ext cx="4577630" cy="6103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503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amp no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98" y="368300"/>
            <a:ext cx="8209813" cy="6121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376" y="368300"/>
            <a:ext cx="7024744" cy="1143000"/>
          </a:xfrm>
        </p:spPr>
        <p:txBody>
          <a:bodyPr/>
          <a:lstStyle/>
          <a:p>
            <a:r>
              <a:rPr lang="en-US" dirty="0" smtClean="0">
                <a:solidFill>
                  <a:srgbClr val="FFFFFF"/>
                </a:solidFill>
              </a:rPr>
              <a:t>Mini-camps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3531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entenai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14" y="368300"/>
            <a:ext cx="8209812" cy="6108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9874" y="456164"/>
            <a:ext cx="4215352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FFFFFF"/>
                </a:solidFill>
              </a:rPr>
              <a:t>Rassemblements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français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Picture 4" descr="centenaire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14" y="368299"/>
            <a:ext cx="1656689" cy="207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6930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8459" y="-115336"/>
            <a:ext cx="7024744" cy="906732"/>
          </a:xfrm>
        </p:spPr>
        <p:txBody>
          <a:bodyPr/>
          <a:lstStyle/>
          <a:p>
            <a:r>
              <a:rPr lang="en-US" dirty="0" err="1" smtClean="0">
                <a:solidFill>
                  <a:srgbClr val="FFFFFF"/>
                </a:solidFill>
              </a:rPr>
              <a:t>Rassemblements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mondiaux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9136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j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99" y="368300"/>
            <a:ext cx="8246628" cy="6108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599" y="5334000"/>
            <a:ext cx="7024744" cy="1143000"/>
          </a:xfrm>
        </p:spPr>
        <p:txBody>
          <a:bodyPr/>
          <a:lstStyle/>
          <a:p>
            <a:r>
              <a:rPr lang="en-US" dirty="0" smtClean="0">
                <a:solidFill>
                  <a:srgbClr val="FFFFFF"/>
                </a:solidFill>
              </a:rPr>
              <a:t>Comment </a:t>
            </a:r>
            <a:r>
              <a:rPr lang="en-US" dirty="0" err="1" smtClean="0">
                <a:solidFill>
                  <a:srgbClr val="FFFFFF"/>
                </a:solidFill>
              </a:rPr>
              <a:t>sommes</a:t>
            </a:r>
            <a:r>
              <a:rPr lang="en-US" dirty="0" smtClean="0">
                <a:solidFill>
                  <a:srgbClr val="FFFFFF"/>
                </a:solidFill>
              </a:rPr>
              <a:t>-nous ?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795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495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8" b="15488"/>
          <a:stretch>
            <a:fillRect/>
          </a:stretch>
        </p:blipFill>
        <p:spPr>
          <a:xfrm>
            <a:off x="472855" y="416175"/>
            <a:ext cx="8189577" cy="6080635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0060" y="486802"/>
            <a:ext cx="3317459" cy="11430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Aventuriers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793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eopold reflexio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4" b="11254"/>
          <a:stretch>
            <a:fillRect/>
          </a:stretch>
        </p:blipFill>
        <p:spPr>
          <a:xfrm>
            <a:off x="472855" y="280746"/>
            <a:ext cx="8237866" cy="6216064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332969"/>
            <a:ext cx="2656448" cy="716092"/>
          </a:xfrm>
        </p:spPr>
        <p:txBody>
          <a:bodyPr/>
          <a:lstStyle/>
          <a:p>
            <a:r>
              <a:rPr lang="en-US" dirty="0" err="1" smtClean="0">
                <a:solidFill>
                  <a:srgbClr val="FFFFFF"/>
                </a:solidFill>
              </a:rPr>
              <a:t>Réfléchis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187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atur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4" b="11254"/>
          <a:stretch>
            <a:fillRect/>
          </a:stretch>
        </p:blipFill>
        <p:spPr>
          <a:xfrm>
            <a:off x="436040" y="262341"/>
            <a:ext cx="8237866" cy="6234469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040" y="262342"/>
            <a:ext cx="2196254" cy="2001420"/>
          </a:xfrm>
        </p:spPr>
        <p:txBody>
          <a:bodyPr/>
          <a:lstStyle/>
          <a:p>
            <a:r>
              <a:rPr lang="en-US" dirty="0" err="1" smtClean="0">
                <a:solidFill>
                  <a:srgbClr val="FFFFFF"/>
                </a:solidFill>
              </a:rPr>
              <a:t>Proches</a:t>
            </a:r>
            <a:r>
              <a:rPr lang="en-US" dirty="0" smtClean="0">
                <a:solidFill>
                  <a:srgbClr val="FFFFFF"/>
                </a:solidFill>
              </a:rPr>
              <a:t> de la nature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702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role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428" y="331282"/>
            <a:ext cx="4265806" cy="6227700"/>
          </a:xfrm>
          <a:prstGeom prst="rect">
            <a:avLst/>
          </a:prstGeom>
        </p:spPr>
      </p:pic>
      <p:pic>
        <p:nvPicPr>
          <p:cNvPr id="4" name="Picture 3" descr="drol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65" y="331282"/>
            <a:ext cx="3933363" cy="6227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087" y="346695"/>
            <a:ext cx="1855685" cy="794388"/>
          </a:xfrm>
        </p:spPr>
        <p:txBody>
          <a:bodyPr/>
          <a:lstStyle/>
          <a:p>
            <a:r>
              <a:rPr lang="en-US" dirty="0" err="1" smtClean="0">
                <a:solidFill>
                  <a:srgbClr val="FFFFFF"/>
                </a:solidFill>
              </a:rPr>
              <a:t>Dr</a:t>
            </a:r>
            <a:r>
              <a:rPr lang="en-US" dirty="0" err="1" smtClean="0">
                <a:solidFill>
                  <a:srgbClr val="FFFFFF"/>
                </a:solidFill>
              </a:rPr>
              <a:t>ôles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883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r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73" y="331282"/>
            <a:ext cx="6252727" cy="6177139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381468" y="659573"/>
            <a:ext cx="1233312" cy="4659345"/>
          </a:xfrm>
        </p:spPr>
        <p:txBody>
          <a:bodyPr>
            <a:normAutofit/>
          </a:bodyPr>
          <a:lstStyle/>
          <a:p>
            <a:r>
              <a:rPr lang="en-US" sz="4400" dirty="0" smtClean="0"/>
              <a:t>F</a:t>
            </a:r>
            <a:br>
              <a:rPr lang="en-US" sz="4400" dirty="0" smtClean="0"/>
            </a:br>
            <a:r>
              <a:rPr lang="en-US" sz="4400" dirty="0" smtClean="0"/>
              <a:t>o</a:t>
            </a:r>
            <a:br>
              <a:rPr lang="en-US" sz="4400" dirty="0" smtClean="0"/>
            </a:br>
            <a:r>
              <a:rPr lang="en-US" sz="4400" dirty="0" smtClean="0"/>
              <a:t>r</a:t>
            </a:r>
            <a:br>
              <a:rPr lang="en-US" sz="4400" dirty="0" smtClean="0"/>
            </a:br>
            <a:r>
              <a:rPr lang="en-US" sz="4400" dirty="0" smtClean="0"/>
              <a:t>t</a:t>
            </a:r>
            <a:br>
              <a:rPr lang="en-US" sz="4400" dirty="0" smtClean="0"/>
            </a:br>
            <a:r>
              <a:rPr lang="en-US" sz="4400" dirty="0" smtClean="0"/>
              <a:t>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350318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489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8" b="15488"/>
          <a:stretch>
            <a:fillRect/>
          </a:stretch>
        </p:blipFill>
        <p:spPr>
          <a:xfrm>
            <a:off x="454448" y="280745"/>
            <a:ext cx="8273414" cy="6289684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448" y="314563"/>
            <a:ext cx="7024744" cy="93694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Et beaux !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5812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u revoi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57" y="349686"/>
            <a:ext cx="5143500" cy="61471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1157" y="456164"/>
            <a:ext cx="3097254" cy="4623496"/>
          </a:xfrm>
        </p:spPr>
        <p:txBody>
          <a:bodyPr>
            <a:normAutofit/>
          </a:bodyPr>
          <a:lstStyle/>
          <a:p>
            <a:pPr algn="ctr"/>
            <a:r>
              <a:rPr lang="en-US" sz="6000" dirty="0" smtClean="0"/>
              <a:t>A </a:t>
            </a:r>
            <a:r>
              <a:rPr lang="en-US" sz="6000" dirty="0" err="1" smtClean="0"/>
              <a:t>bient</a:t>
            </a:r>
            <a:r>
              <a:rPr lang="en-US" sz="6000" dirty="0" err="1" smtClean="0"/>
              <a:t>ô</a:t>
            </a:r>
            <a:r>
              <a:rPr lang="en-US" sz="6000" dirty="0" err="1" smtClean="0"/>
              <a:t>t</a:t>
            </a:r>
            <a:r>
              <a:rPr lang="en-US" sz="6000" dirty="0" smtClean="0"/>
              <a:t> !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894362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</TotalTime>
  <Words>99</Words>
  <Application>Microsoft Macintosh PowerPoint</Application>
  <PresentationFormat>On-screen Show (4:3)</PresentationFormat>
  <Paragraphs>27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Austin</vt:lpstr>
      <vt:lpstr>Eclaireuses Eclaireurs de France: une histoire de valeurs et d’amitié</vt:lpstr>
      <vt:lpstr>Qui est éclaireur ?</vt:lpstr>
      <vt:lpstr>A mtp 1 pourquoi pas</vt:lpstr>
      <vt:lpstr>Les lutins 6-8 ans</vt:lpstr>
      <vt:lpstr>Les louveteaux 8-11 ans</vt:lpstr>
      <vt:lpstr>Les éclés 12-15 ans</vt:lpstr>
      <vt:lpstr>Les ainés 16-17-18 ans</vt:lpstr>
      <vt:lpstr>Les responsables 17 ans et plus</vt:lpstr>
      <vt:lpstr>Quelles sont nos valeurs ?</vt:lpstr>
      <vt:lpstr>La laicité</vt:lpstr>
      <vt:lpstr>L’écocitoyenneté</vt:lpstr>
      <vt:lpstr>Le co-éducation</vt:lpstr>
      <vt:lpstr>La solidarité</vt:lpstr>
      <vt:lpstr>La démocratie</vt:lpstr>
      <vt:lpstr>Que faisons-nous ?</vt:lpstr>
      <vt:lpstr>Sorties le dimanche et week end   Chaque mois, les éclés sortent un dimanche ou un week end</vt:lpstr>
      <vt:lpstr>Mini-camps</vt:lpstr>
      <vt:lpstr>Rassemblements français</vt:lpstr>
      <vt:lpstr>Rassemblements mondiaux</vt:lpstr>
      <vt:lpstr>Comment sommes-nous ?</vt:lpstr>
      <vt:lpstr>Aventuriers</vt:lpstr>
      <vt:lpstr>Réfléchis</vt:lpstr>
      <vt:lpstr>Proches de la nature</vt:lpstr>
      <vt:lpstr>Drôles</vt:lpstr>
      <vt:lpstr>F o r t s</vt:lpstr>
      <vt:lpstr>Et beaux !</vt:lpstr>
      <vt:lpstr>A bientôt 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Eclaireuses Eclaireurs de France: une histoire de valeurs et d’amitié</dc:title>
  <dc:creator>Marine Pansu</dc:creator>
  <cp:lastModifiedBy>Marine Pansu</cp:lastModifiedBy>
  <cp:revision>10</cp:revision>
  <dcterms:created xsi:type="dcterms:W3CDTF">2011-09-23T16:38:28Z</dcterms:created>
  <dcterms:modified xsi:type="dcterms:W3CDTF">2011-09-23T18:28:08Z</dcterms:modified>
</cp:coreProperties>
</file>